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sldIdLst>
    <p:sldId id="256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5916" autoAdjust="0"/>
    <p:restoredTop sz="94604" autoAdjust="0"/>
  </p:normalViewPr>
  <p:slideViewPr>
    <p:cSldViewPr>
      <p:cViewPr varScale="1">
        <p:scale>
          <a:sx n="110" d="100"/>
          <a:sy n="110" d="100"/>
        </p:scale>
        <p:origin x="954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69BF1-C9DF-4390-8A21-4D8E74D9169C}" type="datetimeFigureOut">
              <a:rPr kumimoji="1" lang="ja-JP" altLang="en-US" smtClean="0"/>
              <a:pPr/>
              <a:t>2015/2/18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D708E-755B-4AF6-8C03-6BE89E05F4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71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D708E-755B-4AF6-8C03-6BE89E05F40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81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2" y="2647951"/>
            <a:ext cx="3869532" cy="4210051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578" y="-925"/>
            <a:ext cx="9908578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85207" y="1730405"/>
            <a:ext cx="6119342" cy="1204307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313303" y="2470927"/>
            <a:ext cx="7053725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631C-1631-40B1-B386-ADBD6091F75F}" type="datetimeFigureOut">
              <a:rPr kumimoji="1" lang="ja-JP" altLang="en-US" smtClean="0"/>
              <a:pPr/>
              <a:t>2015/2/18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36ED-95E8-47EE-B545-C30B0FED2C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631C-1631-40B1-B386-ADBD6091F75F}" type="datetimeFigureOut">
              <a:rPr kumimoji="1" lang="ja-JP" altLang="en-US" smtClean="0"/>
              <a:pPr/>
              <a:t>2015/2/18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36ED-95E8-47EE-B545-C30B0FED2C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467836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467836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631C-1631-40B1-B386-ADBD6091F75F}" type="datetimeFigureOut">
              <a:rPr kumimoji="1" lang="ja-JP" altLang="en-US" smtClean="0"/>
              <a:pPr/>
              <a:t>2015/2/18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36ED-95E8-47EE-B545-C30B0FED2C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631C-1631-40B1-B386-ADBD6091F75F}" type="datetimeFigureOut">
              <a:rPr kumimoji="1" lang="ja-JP" altLang="en-US" smtClean="0"/>
              <a:pPr/>
              <a:t>2015/2/18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36ED-95E8-47EE-B545-C30B0FED2C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578" y="-925"/>
            <a:ext cx="9908578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2" y="2647951"/>
            <a:ext cx="3869532" cy="4210051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87683" y="1726740"/>
            <a:ext cx="6121908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317498" y="2468304"/>
            <a:ext cx="7053072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631C-1631-40B1-B386-ADBD6091F75F}" type="datetimeFigureOut">
              <a:rPr kumimoji="1" lang="ja-JP" altLang="en-US" smtClean="0"/>
              <a:pPr/>
              <a:t>2015/2/18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36ED-95E8-47EE-B545-C30B0FED2C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539" y="1097280"/>
            <a:ext cx="3467101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1684" y="1097280"/>
            <a:ext cx="3467101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631C-1631-40B1-B386-ADBD6091F75F}" type="datetimeFigureOut">
              <a:rPr kumimoji="1" lang="ja-JP" altLang="en-US" smtClean="0"/>
              <a:pPr/>
              <a:t>2015/2/18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36ED-95E8-47EE-B545-C30B0FED2C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39" y="1097280"/>
            <a:ext cx="3467101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7412" y="1701848"/>
            <a:ext cx="3467101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1684" y="1097280"/>
            <a:ext cx="3467101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1684" y="1701848"/>
            <a:ext cx="3467101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631C-1631-40B1-B386-ADBD6091F75F}" type="datetimeFigureOut">
              <a:rPr kumimoji="1" lang="ja-JP" altLang="en-US" smtClean="0"/>
              <a:pPr/>
              <a:t>2015/2/18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36ED-95E8-47EE-B545-C30B0FED2C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631C-1631-40B1-B386-ADBD6091F75F}" type="datetimeFigureOut">
              <a:rPr kumimoji="1" lang="ja-JP" altLang="en-US" smtClean="0"/>
              <a:pPr/>
              <a:t>2015/2/18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36ED-95E8-47EE-B545-C30B0FED2C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631C-1631-40B1-B386-ADBD6091F75F}" type="datetimeFigureOut">
              <a:rPr kumimoji="1" lang="ja-JP" altLang="en-US" smtClean="0"/>
              <a:pPr/>
              <a:t>2015/2/18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36ED-95E8-47EE-B545-C30B0FED2C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2" y="2647951"/>
            <a:ext cx="3869532" cy="4210051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755255" y="-755254"/>
            <a:ext cx="6858000" cy="8368509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50341" y="1576106"/>
            <a:ext cx="5646421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5351" y="2618915"/>
            <a:ext cx="4125093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406117" y="2253387"/>
            <a:ext cx="6277657" cy="62331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631C-1631-40B1-B386-ADBD6091F75F}" type="datetimeFigureOut">
              <a:rPr kumimoji="1" lang="ja-JP" altLang="en-US" smtClean="0"/>
              <a:pPr/>
              <a:t>2015/2/18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6436ED-95E8-47EE-B545-C30B0FED2C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197897" y="0"/>
            <a:ext cx="7708107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2" y="2647951"/>
            <a:ext cx="3869532" cy="4210051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" y="5048252"/>
            <a:ext cx="3869532" cy="1809751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27130" y="1717502"/>
            <a:ext cx="59436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38772" y="2180529"/>
            <a:ext cx="6604591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631C-1631-40B1-B386-ADBD6091F75F}" type="datetimeFigureOut">
              <a:rPr kumimoji="1" lang="ja-JP" altLang="en-US" smtClean="0"/>
              <a:pPr/>
              <a:t>2015/2/18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36ED-95E8-47EE-B545-C30B0FED2C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580" y="5050633"/>
            <a:ext cx="3872112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578" y="5051294"/>
            <a:ext cx="9908578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540" y="365760"/>
            <a:ext cx="8147685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1100631"/>
            <a:ext cx="8147685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17932" y="5870448"/>
            <a:ext cx="2357628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30631C-1631-40B1-B386-ADBD6091F75F}" type="datetimeFigureOut">
              <a:rPr kumimoji="1" lang="ja-JP" altLang="en-US" smtClean="0"/>
              <a:pPr/>
              <a:t>2015/2/18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640" y="6285123"/>
            <a:ext cx="5118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01125" y="6170823"/>
            <a:ext cx="54483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C6436ED-95E8-47EE-B545-C30B0FED2C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kumimoji="1"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横巻き 11"/>
          <p:cNvSpPr/>
          <p:nvPr/>
        </p:nvSpPr>
        <p:spPr>
          <a:xfrm>
            <a:off x="6393160" y="2030659"/>
            <a:ext cx="3374497" cy="2201456"/>
          </a:xfrm>
          <a:prstGeom prst="horizontalScroll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 rot="19224046">
            <a:off x="1865881" y="2696069"/>
            <a:ext cx="6912044" cy="483935"/>
          </a:xfrm>
        </p:spPr>
        <p:txBody>
          <a:bodyPr>
            <a:noAutofit/>
          </a:bodyPr>
          <a:lstStyle/>
          <a:p>
            <a:r>
              <a:rPr kumimoji="1" lang="en-US" altLang="ja-JP" sz="20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2015</a:t>
            </a:r>
            <a:r>
              <a:rPr kumimoji="1" lang="ja-JP" altLang="en-US" sz="20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年</a:t>
            </a:r>
            <a:r>
              <a:rPr kumimoji="1" lang="en-US" altLang="ja-JP" sz="20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6</a:t>
            </a:r>
            <a:r>
              <a:rPr kumimoji="1" lang="ja-JP" altLang="en-US" sz="20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月</a:t>
            </a:r>
            <a:r>
              <a:rPr kumimoji="1" lang="en-US" altLang="ja-JP" sz="20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14</a:t>
            </a:r>
            <a:r>
              <a:rPr kumimoji="1" lang="ja-JP" altLang="en-US" sz="20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日</a:t>
            </a:r>
            <a:r>
              <a:rPr kumimoji="1" lang="en-US" altLang="ja-JP" sz="20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(</a:t>
            </a:r>
            <a:r>
              <a:rPr kumimoji="1" lang="ja-JP" altLang="en-US" sz="20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日</a:t>
            </a:r>
            <a:r>
              <a:rPr kumimoji="1" lang="en-US" altLang="ja-JP" sz="20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)14:00 open 14:30 stat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16464" y="233948"/>
            <a:ext cx="5262555" cy="2492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発表会＆</a:t>
            </a:r>
            <a:endParaRPr lang="en-US" altLang="ja-JP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ダンスパーティ</a:t>
            </a:r>
            <a:endParaRPr lang="en-US" altLang="ja-JP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en-US" altLang="ja-JP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2015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673" y="3933057"/>
            <a:ext cx="720063" cy="7239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009" y="10101"/>
            <a:ext cx="2677827" cy="458692"/>
          </a:xfrm>
          <a:prstGeom prst="rect">
            <a:avLst/>
          </a:prstGeom>
        </p:spPr>
      </p:pic>
      <p:sp>
        <p:nvSpPr>
          <p:cNvPr id="10" name="サブタイトル 2"/>
          <p:cNvSpPr txBox="1">
            <a:spLocks/>
          </p:cNvSpPr>
          <p:nvPr/>
        </p:nvSpPr>
        <p:spPr>
          <a:xfrm rot="19222786">
            <a:off x="2202742" y="2177277"/>
            <a:ext cx="5766721" cy="538275"/>
          </a:xfrm>
          <a:prstGeom prst="rect">
            <a:avLst/>
          </a:prstGeom>
        </p:spPr>
        <p:txBody>
          <a:bodyPr vert="horz" lIns="91440" tIns="9144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横浜赤レンガ倉庫</a:t>
            </a:r>
            <a:r>
              <a:rPr kumimoji="1" lang="en-US" altLang="ja-JP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kumimoji="1"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号館</a:t>
            </a:r>
            <a:r>
              <a:rPr kumimoji="1" lang="en-US" altLang="ja-JP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kumimoji="1"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階</a:t>
            </a:r>
            <a:endParaRPr kumimoji="1" lang="ja-JP" altLang="en-US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753200" y="2276874"/>
            <a:ext cx="3014457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/>
              <a:t>チケット　</a:t>
            </a:r>
            <a:r>
              <a:rPr lang="ja-JP" altLang="en-US" sz="1400" dirty="0" smtClean="0"/>
              <a:t>入場料（税込）</a:t>
            </a:r>
            <a:endParaRPr lang="en-US" altLang="ja-JP" sz="1400" dirty="0" smtClean="0"/>
          </a:p>
          <a:p>
            <a:r>
              <a:rPr lang="ja-JP" altLang="en-US" sz="1400" dirty="0"/>
              <a:t>席</a:t>
            </a:r>
            <a:r>
              <a:rPr lang="ja-JP" altLang="en-US" sz="1400" dirty="0" smtClean="0"/>
              <a:t>なし：</a:t>
            </a:r>
            <a:r>
              <a:rPr lang="en-US" altLang="ja-JP" sz="1400" dirty="0" smtClean="0"/>
              <a:t>5500</a:t>
            </a:r>
            <a:r>
              <a:rPr lang="ja-JP" altLang="en-US" sz="1400" dirty="0" smtClean="0"/>
              <a:t>円</a:t>
            </a:r>
            <a:endParaRPr lang="en-US" altLang="ja-JP" sz="1400" dirty="0" smtClean="0"/>
          </a:p>
          <a:p>
            <a:r>
              <a:rPr lang="ja-JP" altLang="en-US" sz="1400" dirty="0"/>
              <a:t>席</a:t>
            </a:r>
            <a:r>
              <a:rPr lang="ja-JP" altLang="en-US" sz="1400" dirty="0" smtClean="0"/>
              <a:t>あり：</a:t>
            </a:r>
            <a:r>
              <a:rPr lang="en-US" altLang="ja-JP" sz="1400" dirty="0" smtClean="0"/>
              <a:t>7500</a:t>
            </a:r>
            <a:r>
              <a:rPr lang="ja-JP" altLang="en-US" sz="1400" dirty="0" smtClean="0"/>
              <a:t>円</a:t>
            </a:r>
            <a:endParaRPr lang="ja-JP" altLang="en-US" sz="1400" dirty="0"/>
          </a:p>
          <a:p>
            <a:r>
              <a:rPr lang="ja-JP" altLang="en-US" sz="1400" dirty="0" smtClean="0"/>
              <a:t>観覧のみの方は</a:t>
            </a:r>
            <a:r>
              <a:rPr lang="en-US" altLang="ja-JP" sz="1400" dirty="0" smtClean="0"/>
              <a:t>3000</a:t>
            </a:r>
            <a:r>
              <a:rPr lang="ja-JP" altLang="en-US" sz="1400" dirty="0" smtClean="0"/>
              <a:t>円</a:t>
            </a:r>
            <a:r>
              <a:rPr lang="en-US" altLang="ja-JP" sz="1400" dirty="0" smtClean="0"/>
              <a:t>※</a:t>
            </a:r>
            <a:r>
              <a:rPr lang="ja-JP" altLang="en-US" sz="1400" dirty="0" smtClean="0"/>
              <a:t>席付き</a:t>
            </a:r>
            <a:endParaRPr lang="en-US" altLang="ja-JP" sz="1400" dirty="0" smtClean="0"/>
          </a:p>
          <a:p>
            <a:endParaRPr lang="en-US" altLang="ja-JP" sz="1100" dirty="0" smtClean="0"/>
          </a:p>
          <a:p>
            <a:r>
              <a:rPr lang="ja-JP" altLang="en-US" sz="1400" dirty="0" smtClean="0"/>
              <a:t>チケット締切：</a:t>
            </a:r>
            <a:r>
              <a:rPr lang="en-US" altLang="ja-JP" sz="1400" dirty="0" smtClean="0"/>
              <a:t>6/6</a:t>
            </a:r>
            <a:r>
              <a:rPr lang="ja-JP" altLang="en-US" sz="1400" dirty="0" smtClean="0"/>
              <a:t>まで</a:t>
            </a:r>
            <a:endParaRPr lang="en-US" altLang="ja-JP" sz="1400" dirty="0" smtClean="0"/>
          </a:p>
          <a:p>
            <a:r>
              <a:rPr lang="ja-JP" altLang="en-US" sz="1400" dirty="0"/>
              <a:t>当日券</a:t>
            </a:r>
            <a:r>
              <a:rPr lang="ja-JP" altLang="en-US" sz="1400" dirty="0" smtClean="0"/>
              <a:t>は</a:t>
            </a:r>
            <a:r>
              <a:rPr lang="ja-JP" altLang="en-US" sz="1400" dirty="0"/>
              <a:t>ありません</a:t>
            </a:r>
          </a:p>
          <a:p>
            <a:endParaRPr lang="ja-JP" altLang="en-US" sz="1400" dirty="0"/>
          </a:p>
        </p:txBody>
      </p:sp>
      <p:sp>
        <p:nvSpPr>
          <p:cNvPr id="13" name="正方形/長方形 12"/>
          <p:cNvSpPr/>
          <p:nvPr/>
        </p:nvSpPr>
        <p:spPr>
          <a:xfrm>
            <a:off x="3771279" y="6108924"/>
            <a:ext cx="59868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ドリンク販売あります。</a:t>
            </a:r>
            <a:endParaRPr lang="en-US" altLang="ja-JP" sz="1200" dirty="0" smtClean="0"/>
          </a:p>
          <a:p>
            <a:r>
              <a:rPr lang="en-US" altLang="ja-JP" sz="1200" dirty="0" smtClean="0"/>
              <a:t>※ </a:t>
            </a:r>
            <a:r>
              <a:rPr lang="ja-JP" altLang="en-US" sz="1200" dirty="0" smtClean="0"/>
              <a:t>持参した飲食物のゴミ</a:t>
            </a:r>
            <a:r>
              <a:rPr lang="ja-JP" altLang="en-US" sz="1200" dirty="0"/>
              <a:t>はお持ち帰りください。ご協力お願いいたします。</a:t>
            </a:r>
          </a:p>
          <a:p>
            <a:r>
              <a:rPr lang="en-US" altLang="ja-JP" sz="1200" dirty="0"/>
              <a:t>※ </a:t>
            </a:r>
            <a:r>
              <a:rPr lang="ja-JP" altLang="en-US" sz="1200" dirty="0"/>
              <a:t>会場内での紛失物、お怪我には責任を負えませんので十分ご注意ください</a:t>
            </a:r>
            <a:r>
              <a:rPr lang="ja-JP" altLang="en-US" sz="1200" dirty="0" smtClean="0"/>
              <a:t>。</a:t>
            </a:r>
            <a:endParaRPr lang="ja-JP" altLang="en-US" sz="1200" dirty="0"/>
          </a:p>
        </p:txBody>
      </p:sp>
      <p:sp>
        <p:nvSpPr>
          <p:cNvPr id="14" name="正方形/長方形 13"/>
          <p:cNvSpPr/>
          <p:nvPr/>
        </p:nvSpPr>
        <p:spPr>
          <a:xfrm>
            <a:off x="4529466" y="3828999"/>
            <a:ext cx="522658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＜申し込み方法＞</a:t>
            </a:r>
            <a:endParaRPr lang="en-US" altLang="ja-JP" sz="1400" dirty="0" smtClean="0"/>
          </a:p>
          <a:p>
            <a:r>
              <a:rPr lang="ja-JP" altLang="en-US" sz="1400" b="1" dirty="0" smtClean="0"/>
              <a:t>直接申込の場合</a:t>
            </a:r>
          </a:p>
          <a:p>
            <a:r>
              <a:rPr lang="ja-JP" altLang="en-US" sz="1400" dirty="0" smtClean="0"/>
              <a:t>　別紙の申込用紙に記入して合計金額を各インストラクターへ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お支払い下さい。</a:t>
            </a:r>
            <a:endParaRPr lang="en-US" altLang="ja-JP" sz="1400" dirty="0" smtClean="0"/>
          </a:p>
          <a:p>
            <a:r>
              <a:rPr lang="ja-JP" altLang="en-US" sz="1400" dirty="0" smtClean="0"/>
              <a:t>　</a:t>
            </a:r>
            <a:r>
              <a:rPr lang="ja-JP" altLang="en-US" sz="1400" b="1" u="sng" dirty="0" smtClean="0">
                <a:solidFill>
                  <a:srgbClr val="FF0000"/>
                </a:solidFill>
              </a:rPr>
              <a:t>ダンス発表</a:t>
            </a:r>
            <a:r>
              <a:rPr lang="ja-JP" altLang="en-US" sz="1400" b="1" u="sng" dirty="0">
                <a:solidFill>
                  <a:srgbClr val="FF0000"/>
                </a:solidFill>
              </a:rPr>
              <a:t>の</a:t>
            </a:r>
            <a:r>
              <a:rPr lang="ja-JP" altLang="en-US" sz="1400" b="1" u="sng" dirty="0" smtClean="0">
                <a:solidFill>
                  <a:srgbClr val="FF0000"/>
                </a:solidFill>
              </a:rPr>
              <a:t>申し込みは</a:t>
            </a:r>
            <a:r>
              <a:rPr lang="en-US" altLang="ja-JP" sz="1400" b="1" u="sng" dirty="0" smtClean="0">
                <a:solidFill>
                  <a:srgbClr val="FF0000"/>
                </a:solidFill>
              </a:rPr>
              <a:t>3/31(</a:t>
            </a:r>
            <a:r>
              <a:rPr lang="ja-JP" altLang="en-US" sz="1400" b="1" u="sng" dirty="0" smtClean="0">
                <a:solidFill>
                  <a:srgbClr val="FF0000"/>
                </a:solidFill>
              </a:rPr>
              <a:t>火</a:t>
            </a:r>
            <a:r>
              <a:rPr lang="en-US" altLang="ja-JP" sz="1400" b="1" u="sng" dirty="0" smtClean="0">
                <a:solidFill>
                  <a:srgbClr val="FF0000"/>
                </a:solidFill>
              </a:rPr>
              <a:t>)</a:t>
            </a:r>
            <a:r>
              <a:rPr lang="ja-JP" altLang="en-US" sz="1400" b="1" u="sng" dirty="0" err="1" smtClean="0">
                <a:solidFill>
                  <a:srgbClr val="FF0000"/>
                </a:solidFill>
              </a:rPr>
              <a:t>までに</a:t>
            </a:r>
            <a:r>
              <a:rPr lang="ja-JP" altLang="en-US" sz="1400" b="1" u="sng" dirty="0" smtClean="0">
                <a:solidFill>
                  <a:srgbClr val="FF0000"/>
                </a:solidFill>
              </a:rPr>
              <a:t>お願いします</a:t>
            </a:r>
            <a:endParaRPr lang="en-US" altLang="ja-JP" sz="1400" b="1" u="sng" dirty="0" smtClean="0">
              <a:solidFill>
                <a:srgbClr val="FF0000"/>
              </a:solidFill>
            </a:endParaRPr>
          </a:p>
          <a:p>
            <a:r>
              <a:rPr lang="ja-JP" altLang="en-US" sz="1400" dirty="0" smtClean="0"/>
              <a:t>　</a:t>
            </a:r>
            <a:endParaRPr lang="en-US" altLang="ja-JP" sz="1400" dirty="0" smtClean="0"/>
          </a:p>
          <a:p>
            <a:r>
              <a:rPr lang="ja-JP" altLang="en-US" sz="1400" b="1" dirty="0"/>
              <a:t>お振込み</a:t>
            </a:r>
            <a:r>
              <a:rPr lang="ja-JP" altLang="en-US" sz="1400" b="1" dirty="0" smtClean="0"/>
              <a:t>の場合</a:t>
            </a:r>
            <a:r>
              <a:rPr lang="ja-JP" altLang="en-US" sz="1400" dirty="0" smtClean="0"/>
              <a:t>（チケット当日渡し）</a:t>
            </a:r>
            <a:endParaRPr lang="en-US" altLang="ja-JP" sz="1400" dirty="0" smtClean="0"/>
          </a:p>
          <a:p>
            <a:r>
              <a:rPr lang="ja-JP" altLang="en-US" sz="1400" dirty="0" smtClean="0"/>
              <a:t>　りそな銀行学芸大学駅前支店</a:t>
            </a:r>
            <a:endParaRPr lang="en-US" altLang="ja-JP" sz="1400" dirty="0" smtClean="0"/>
          </a:p>
          <a:p>
            <a:r>
              <a:rPr lang="ja-JP" altLang="en-US" sz="1400" dirty="0" smtClean="0"/>
              <a:t>　普通　</a:t>
            </a:r>
            <a:r>
              <a:rPr lang="en-US" altLang="ja-JP" sz="1400" dirty="0" smtClean="0"/>
              <a:t>1298346</a:t>
            </a:r>
          </a:p>
          <a:p>
            <a:r>
              <a:rPr lang="ja-JP" altLang="en-US" sz="1400" dirty="0" smtClean="0"/>
              <a:t>　合同会社ダンシングアパルーサ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endParaRPr lang="en-US" altLang="ja-JP" sz="1400" dirty="0" smtClean="0"/>
          </a:p>
        </p:txBody>
      </p:sp>
      <p:sp>
        <p:nvSpPr>
          <p:cNvPr id="15" name="正方形/長方形 14"/>
          <p:cNvSpPr/>
          <p:nvPr/>
        </p:nvSpPr>
        <p:spPr>
          <a:xfrm>
            <a:off x="-44862" y="4138240"/>
            <a:ext cx="2287692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 smtClean="0"/>
              <a:t>お問合せ</a:t>
            </a:r>
            <a:r>
              <a:rPr lang="ja-JP" altLang="en-US" sz="1500" dirty="0" smtClean="0"/>
              <a:t>：</a:t>
            </a:r>
            <a:endParaRPr lang="en-US" altLang="ja-JP" sz="1500" dirty="0" smtClean="0"/>
          </a:p>
          <a:p>
            <a:r>
              <a:rPr lang="ja-JP" altLang="en-US" sz="1500" u="sng" dirty="0" err="1" smtClean="0"/>
              <a:t>はな</a:t>
            </a:r>
            <a:endParaRPr lang="en-US" altLang="ja-JP" sz="1500" u="sng" dirty="0" smtClean="0"/>
          </a:p>
          <a:p>
            <a:r>
              <a:rPr lang="en-US" altLang="ja-JP" sz="1500" dirty="0" smtClean="0"/>
              <a:t>090-9324-6620</a:t>
            </a:r>
          </a:p>
          <a:p>
            <a:r>
              <a:rPr lang="en-US" altLang="ja-JP" sz="1500" dirty="0" err="1" smtClean="0"/>
              <a:t>hana@dancingappaloosa</a:t>
            </a:r>
            <a:endParaRPr lang="en-US" altLang="ja-JP" sz="1500" dirty="0" smtClean="0"/>
          </a:p>
          <a:p>
            <a:r>
              <a:rPr lang="en-US" altLang="ja-JP" sz="1500" dirty="0" smtClean="0"/>
              <a:t>.com</a:t>
            </a:r>
          </a:p>
          <a:p>
            <a:endParaRPr lang="en-US" altLang="ja-JP" sz="1400" dirty="0" smtClean="0"/>
          </a:p>
        </p:txBody>
      </p:sp>
      <p:sp>
        <p:nvSpPr>
          <p:cNvPr id="19" name="正方形/長方形 18"/>
          <p:cNvSpPr/>
          <p:nvPr/>
        </p:nvSpPr>
        <p:spPr>
          <a:xfrm>
            <a:off x="1208584" y="5805264"/>
            <a:ext cx="22876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ボランティア募集♪</a:t>
            </a:r>
            <a:endParaRPr lang="en-US" altLang="ja-JP" sz="1400" b="1" dirty="0" smtClean="0"/>
          </a:p>
          <a:p>
            <a:r>
              <a:rPr lang="ja-JP" altLang="en-US" sz="1500" dirty="0"/>
              <a:t>お手伝いしてくれる</a:t>
            </a:r>
            <a:r>
              <a:rPr lang="ja-JP" altLang="en-US" sz="1500" dirty="0" smtClean="0"/>
              <a:t>方</a:t>
            </a:r>
            <a:endParaRPr lang="en-US" altLang="ja-JP" sz="1500" dirty="0" smtClean="0"/>
          </a:p>
          <a:p>
            <a:r>
              <a:rPr lang="ja-JP" altLang="en-US" sz="1500" dirty="0" smtClean="0"/>
              <a:t>はインストラクターへ</a:t>
            </a:r>
            <a:endParaRPr lang="en-US" altLang="ja-JP" sz="1500" dirty="0" smtClean="0"/>
          </a:p>
          <a:p>
            <a:r>
              <a:rPr lang="en-US" altLang="ja-JP" sz="1500" dirty="0"/>
              <a:t>3/31</a:t>
            </a:r>
            <a:r>
              <a:rPr lang="ja-JP" altLang="en-US" sz="1500" dirty="0"/>
              <a:t>ま</a:t>
            </a:r>
            <a:r>
              <a:rPr lang="ja-JP" altLang="en-US" sz="1500" dirty="0" smtClean="0"/>
              <a:t>で</a:t>
            </a:r>
            <a:endParaRPr lang="en-US" altLang="ja-JP" sz="1500" dirty="0" smtClean="0"/>
          </a:p>
          <a:p>
            <a:endParaRPr lang="en-US" altLang="ja-JP" sz="1500" b="1" dirty="0" smtClean="0"/>
          </a:p>
          <a:p>
            <a:endParaRPr lang="en-US" altLang="ja-JP" sz="1400" dirty="0" smtClean="0"/>
          </a:p>
        </p:txBody>
      </p:sp>
      <p:sp>
        <p:nvSpPr>
          <p:cNvPr id="4" name="メモ 3"/>
          <p:cNvSpPr/>
          <p:nvPr/>
        </p:nvSpPr>
        <p:spPr>
          <a:xfrm>
            <a:off x="8121352" y="298989"/>
            <a:ext cx="1636819" cy="1617844"/>
          </a:xfrm>
          <a:prstGeom prst="foldedCorner">
            <a:avLst>
              <a:gd name="adj" fmla="val 20723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8121352" y="332656"/>
            <a:ext cx="1626179" cy="1500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グループダンス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披露募集</a:t>
            </a:r>
            <a:r>
              <a:rPr lang="en-US" altLang="ja-JP" sz="1400" b="1" dirty="0" smtClean="0"/>
              <a:t>!!</a:t>
            </a:r>
          </a:p>
          <a:p>
            <a:r>
              <a:rPr lang="en-US" altLang="ja-JP" sz="1050" b="1" dirty="0"/>
              <a:t>5</a:t>
            </a:r>
            <a:r>
              <a:rPr lang="ja-JP" altLang="en-US" sz="1050" b="1" dirty="0"/>
              <a:t>人</a:t>
            </a:r>
            <a:r>
              <a:rPr lang="ja-JP" altLang="en-US" sz="1050" b="1" dirty="0" smtClean="0"/>
              <a:t>以上</a:t>
            </a:r>
            <a:r>
              <a:rPr lang="en-US" altLang="ja-JP" sz="1050" b="1" dirty="0" smtClean="0"/>
              <a:t>3</a:t>
            </a:r>
            <a:r>
              <a:rPr lang="ja-JP" altLang="en-US" sz="1050" b="1" dirty="0" smtClean="0"/>
              <a:t>分以内</a:t>
            </a:r>
            <a:endParaRPr lang="en-US" altLang="ja-JP" sz="1050" b="1" dirty="0" smtClean="0"/>
          </a:p>
          <a:p>
            <a:r>
              <a:rPr lang="en-US" altLang="ja-JP" sz="1050" b="1" dirty="0"/>
              <a:t>1</a:t>
            </a:r>
            <a:r>
              <a:rPr lang="ja-JP" altLang="en-US" sz="1050" b="1" dirty="0" smtClean="0"/>
              <a:t>組</a:t>
            </a:r>
            <a:r>
              <a:rPr lang="en-US" altLang="ja-JP" sz="1050" b="1" dirty="0" smtClean="0"/>
              <a:t>5000</a:t>
            </a:r>
            <a:r>
              <a:rPr lang="ja-JP" altLang="en-US" sz="1050" b="1" dirty="0" smtClean="0"/>
              <a:t>円</a:t>
            </a:r>
            <a:endParaRPr lang="en-US" altLang="ja-JP" sz="1050" b="1" dirty="0" smtClean="0"/>
          </a:p>
          <a:p>
            <a:r>
              <a:rPr lang="ja-JP" altLang="en-US" sz="1100" dirty="0"/>
              <a:t>申し込</a:t>
            </a:r>
            <a:r>
              <a:rPr lang="ja-JP" altLang="en-US" sz="1100" dirty="0" smtClean="0"/>
              <a:t>みは、</a:t>
            </a:r>
            <a:r>
              <a:rPr lang="ja-JP" altLang="en-US" sz="1100" u="sng" dirty="0" smtClean="0"/>
              <a:t>はな</a:t>
            </a:r>
            <a:r>
              <a:rPr lang="ja-JP" altLang="en-US" sz="1100" dirty="0" smtClean="0"/>
              <a:t>　まで。</a:t>
            </a:r>
            <a:endParaRPr lang="en-US" altLang="ja-JP" sz="1100" dirty="0" smtClean="0"/>
          </a:p>
          <a:p>
            <a:r>
              <a:rPr lang="ja-JP" altLang="en-US" sz="1100" dirty="0" smtClean="0"/>
              <a:t>締切：</a:t>
            </a:r>
            <a:r>
              <a:rPr lang="en-US" altLang="ja-JP" sz="1100" dirty="0" smtClean="0"/>
              <a:t>3/31</a:t>
            </a:r>
          </a:p>
          <a:p>
            <a:endParaRPr lang="en-US" altLang="ja-JP" sz="1000" dirty="0" smtClean="0"/>
          </a:p>
          <a:p>
            <a:r>
              <a:rPr lang="ja-JP" altLang="en-US" sz="1050" b="1" dirty="0"/>
              <a:t>審査</a:t>
            </a:r>
            <a:r>
              <a:rPr lang="ja-JP" altLang="en-US" sz="1050" b="1" dirty="0" smtClean="0"/>
              <a:t>はありません</a:t>
            </a:r>
            <a:endParaRPr lang="en-US" altLang="ja-JP" sz="1050" b="1" dirty="0" smtClean="0"/>
          </a:p>
        </p:txBody>
      </p:sp>
    </p:spTree>
    <p:extLst>
      <p:ext uri="{BB962C8B-B14F-4D97-AF65-F5344CB8AC3E}">
        <p14:creationId xmlns:p14="http://schemas.microsoft.com/office/powerpoint/2010/main" val="1358876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ングル">
  <a:themeElements>
    <a:clrScheme name="ユーザー定義 6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BDEAFB"/>
      </a:accent3>
      <a:accent4>
        <a:srgbClr val="7C984A"/>
      </a:accent4>
      <a:accent5>
        <a:srgbClr val="C2AD8D"/>
      </a:accent5>
      <a:accent6>
        <a:srgbClr val="054F6B"/>
      </a:accent6>
      <a:hlink>
        <a:srgbClr val="5F5F5F"/>
      </a:hlink>
      <a:folHlink>
        <a:srgbClr val="969696"/>
      </a:folHlink>
    </a:clrScheme>
    <a:fontScheme name="アング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ング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195</TotalTime>
  <Words>112</Words>
  <Application>Microsoft Office PowerPoint</Application>
  <PresentationFormat>A4 210 x 297 mm</PresentationFormat>
  <Paragraphs>44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HGP創英角ｺﾞｼｯｸUB</vt:lpstr>
      <vt:lpstr>HGS創英角ｺﾞｼｯｸUB</vt:lpstr>
      <vt:lpstr>HGｺﾞｼｯｸE</vt:lpstr>
      <vt:lpstr>HG創英角ｺﾞｼｯｸUB</vt:lpstr>
      <vt:lpstr>ＭＳ Ｐゴシック</vt:lpstr>
      <vt:lpstr>Arial</vt:lpstr>
      <vt:lpstr>Calibri</vt:lpstr>
      <vt:lpstr>Franklin Gothic Book</vt:lpstr>
      <vt:lpstr>Franklin Gothic Medium</vt:lpstr>
      <vt:lpstr>Tunga</vt:lpstr>
      <vt:lpstr>Wingdings</vt:lpstr>
      <vt:lpstr>アングル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岩崎充利</cp:lastModifiedBy>
  <cp:revision>30</cp:revision>
  <cp:lastPrinted>2015-02-18T05:36:53Z</cp:lastPrinted>
  <dcterms:created xsi:type="dcterms:W3CDTF">2015-01-18T11:56:35Z</dcterms:created>
  <dcterms:modified xsi:type="dcterms:W3CDTF">2015-02-18T05:39:27Z</dcterms:modified>
</cp:coreProperties>
</file>